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9" r:id="rId2"/>
    <p:sldId id="340" r:id="rId3"/>
    <p:sldId id="343" r:id="rId4"/>
    <p:sldId id="414" r:id="rId5"/>
    <p:sldId id="413" r:id="rId6"/>
    <p:sldId id="412" r:id="rId7"/>
    <p:sldId id="421" r:id="rId8"/>
    <p:sldId id="411" r:id="rId9"/>
    <p:sldId id="410" r:id="rId10"/>
    <p:sldId id="417" r:id="rId11"/>
    <p:sldId id="416" r:id="rId12"/>
    <p:sldId id="415" r:id="rId13"/>
    <p:sldId id="420" r:id="rId14"/>
    <p:sldId id="408" r:id="rId15"/>
    <p:sldId id="331" r:id="rId16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8DB3B-907B-A42E-31F9-7B8D78DFB162}" name="Andrew Hacking - Lynxsport.eu" initials="AL" userId="S::andrew@lynxsport.eu::e24bdc6e-178d-4808-a667-8251fa686d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t Sportique" initials="NS" lastIdx="1" clrIdx="0">
    <p:extLst>
      <p:ext uri="{19B8F6BF-5375-455C-9EA6-DF929625EA0E}">
        <p15:presenceInfo xmlns:p15="http://schemas.microsoft.com/office/powerpoint/2012/main" userId="6ace338ad16a9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F4"/>
    <a:srgbClr val="1F0DA1"/>
    <a:srgbClr val="380F9F"/>
    <a:srgbClr val="FFFF00"/>
    <a:srgbClr val="009900"/>
    <a:srgbClr val="232461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84CA-BE9D-41D8-8892-59B0176C9659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EAD1-ADE3-4D5C-94CE-EC26F9642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78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9E77-FF58-445B-B272-77B306FC020D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9653-7C45-4C16-AF0F-A45413FD1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27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4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17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E53-678F-416E-AE91-64A6BE290CC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FDA9-FCBD-4B88-B8E5-E0BD8502357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3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D8D7-2190-4D2B-8E43-A404D9DC5FB4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DBC3-C73E-4103-B809-77B127F11E9F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951F-586D-4961-8581-9C658BDD8407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DC5D-D634-4322-9CE3-CAFB863F2CAA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A87-9DF2-4C4E-BC3A-AD8A3064D3F0}" type="datetime1">
              <a:rPr lang="fr-FR" smtClean="0"/>
              <a:t>27/04/2023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30D-02B6-4D24-8355-0D0E0E30F838}" type="datetime1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310C-D9A8-4DBE-B588-D90EAE89FC79}" type="datetime1">
              <a:rPr lang="fr-FR" smtClean="0"/>
              <a:t>27/04/2023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36CC-1D69-4457-B430-C9A757EBD8B6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579-A9EE-4335-8D2F-E4BF248B33DF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9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C43F-E7F7-44D2-B53F-993D27D01D3B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b="1" dirty="0">
                <a:solidFill>
                  <a:srgbClr val="080808"/>
                </a:solidFill>
              </a:rPr>
              <a:t>KITS UGSEL </a:t>
            </a:r>
            <a:br>
              <a:rPr lang="fr-FR" sz="3600" b="1" dirty="0">
                <a:solidFill>
                  <a:srgbClr val="080808"/>
                </a:solidFill>
              </a:rPr>
            </a:br>
            <a:br>
              <a:rPr lang="fr-FR" sz="3600" b="1" dirty="0">
                <a:solidFill>
                  <a:srgbClr val="080808"/>
                </a:solidFill>
              </a:rPr>
            </a:br>
            <a:br>
              <a:rPr lang="fr-FR" sz="3600" b="1" dirty="0">
                <a:solidFill>
                  <a:srgbClr val="080808"/>
                </a:solidFill>
              </a:rPr>
            </a:br>
            <a:r>
              <a:rPr lang="fr-FR" sz="3600" b="1" dirty="0">
                <a:solidFill>
                  <a:srgbClr val="080808"/>
                </a:solidFill>
              </a:rPr>
              <a:t>LE KIT SRAV </a:t>
            </a:r>
            <a:endParaRPr lang="fr-FR" sz="3600" dirty="0">
              <a:solidFill>
                <a:srgbClr val="080808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CE026-AA4E-4A2B-FB7C-718D7A9F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234F8A-F5BA-B6F3-CC27-B07E2508E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6" y="393037"/>
            <a:ext cx="5235785" cy="36844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D8BDE-3D49-FE3A-BC91-36940970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4758938" cy="32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0BD838-D7D8-03AE-6DD9-A67DE865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" y="141190"/>
            <a:ext cx="4982641" cy="30324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F4688E-8D2B-9DBD-C0F9-5281F0AE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96" y="2465153"/>
            <a:ext cx="6095638" cy="42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939C87-578B-077A-FE7C-3B24BD25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9" y="156476"/>
            <a:ext cx="4897767" cy="32725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2072FB-4897-011F-95CD-09E289A51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92" y="3276800"/>
            <a:ext cx="6637430" cy="32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9F4FE6-FEAD-45AA-45B7-2B87F323F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532996"/>
            <a:ext cx="11726912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EC36F-33BE-58BC-637C-47F72C712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5" y="241005"/>
            <a:ext cx="5871975" cy="34340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2C5452-D059-F43C-4F9C-5C8E92801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900" y="2766378"/>
            <a:ext cx="7592778" cy="39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7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dirty="0">
                <a:solidFill>
                  <a:srgbClr val="080808"/>
                </a:solidFill>
              </a:rPr>
              <a:t>MERCI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44CA76-50DB-EA55-C09A-21286175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992FD4-7491-5044-A84C-D879ACBD280B}"/>
              </a:ext>
            </a:extLst>
          </p:cNvPr>
          <p:cNvSpPr/>
          <p:nvPr/>
        </p:nvSpPr>
        <p:spPr>
          <a:xfrm>
            <a:off x="1514476" y="671513"/>
            <a:ext cx="9358312" cy="5543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9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E34891-5A29-F253-0B79-8FFB0CFC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3" y="904522"/>
            <a:ext cx="7906853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AFBE5-5829-FFEB-81A6-6A45C7D5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8" y="1014075"/>
            <a:ext cx="8164064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2109A6-B245-5CF4-1827-D1A0E5D0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923575"/>
            <a:ext cx="8278380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83B384-4AD2-2B74-A39E-24D49F3C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4" y="580627"/>
            <a:ext cx="8173591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A79DF75-5C7A-7AD9-2DD4-7BC00D18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AAB9056-98F9-56C8-F617-221AF0CE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96" y="1246566"/>
            <a:ext cx="7744608" cy="43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7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203757-F153-4B64-927F-0284769A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7" y="542522"/>
            <a:ext cx="5275676" cy="36832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E040C79-3891-5174-2609-E13D37BEA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263" y="3185488"/>
            <a:ext cx="4449081" cy="31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5ECE61-5ED8-A0EB-31FB-46C0E9F7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83" y="666364"/>
            <a:ext cx="8116433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4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20</Words>
  <Application>Microsoft Macintosh PowerPoint</Application>
  <PresentationFormat>Grand écran</PresentationFormat>
  <Paragraphs>8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KITS UGSEL    LE KIT SRAV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 kits de délimitation de beach soccer</dc:title>
  <dc:creator>Net Sportique</dc:creator>
  <cp:lastModifiedBy>Ugsel Nationale</cp:lastModifiedBy>
  <cp:revision>30</cp:revision>
  <dcterms:created xsi:type="dcterms:W3CDTF">2014-03-28T16:29:04Z</dcterms:created>
  <dcterms:modified xsi:type="dcterms:W3CDTF">2023-04-27T14:48:15Z</dcterms:modified>
</cp:coreProperties>
</file>