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9" r:id="rId2"/>
    <p:sldId id="340" r:id="rId3"/>
    <p:sldId id="343" r:id="rId4"/>
    <p:sldId id="414" r:id="rId5"/>
    <p:sldId id="412" r:id="rId6"/>
    <p:sldId id="411" r:id="rId7"/>
    <p:sldId id="413" r:id="rId8"/>
    <p:sldId id="410" r:id="rId9"/>
    <p:sldId id="331" r:id="rId10"/>
  </p:sldIdLst>
  <p:sldSz cx="12192000" cy="6858000"/>
  <p:notesSz cx="6888163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48DB3B-907B-A42E-31F9-7B8D78DFB162}" name="Andrew Hacking - Lynxsport.eu" initials="AL" userId="S::andrew@lynxsport.eu::e24bdc6e-178d-4808-a667-8251fa686d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t Sportique" initials="NS" lastIdx="1" clrIdx="0">
    <p:extLst>
      <p:ext uri="{19B8F6BF-5375-455C-9EA6-DF929625EA0E}">
        <p15:presenceInfo xmlns:p15="http://schemas.microsoft.com/office/powerpoint/2012/main" userId="6ace338ad16a9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F4"/>
    <a:srgbClr val="1F0DA1"/>
    <a:srgbClr val="380F9F"/>
    <a:srgbClr val="FFFF00"/>
    <a:srgbClr val="009900"/>
    <a:srgbClr val="232461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784CA-BE9D-41D8-8892-59B0176C9659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9EAD1-ADE3-4D5C-94CE-EC26F96426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78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09E77-FF58-445B-B272-77B306FC020D}" type="datetimeFigureOut">
              <a:rPr lang="fr-FR" smtClean="0"/>
              <a:t>27/04/2023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79653-7C45-4C16-AF0F-A45413FD15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270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94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79653-7C45-4C16-AF0F-A45413FD159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3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7E53-678F-416E-AE91-64A6BE290CC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3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FDA9-FCBD-4B88-B8E5-E0BD85023576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30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D8D7-2190-4D2B-8E43-A404D9DC5FB4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0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BDBC3-C73E-4103-B809-77B127F11E9F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7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951F-586D-4961-8581-9C658BDD8407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0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DC5D-D634-4322-9CE3-CAFB863F2CAA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A87-9DF2-4C4E-BC3A-AD8A3064D3F0}" type="datetime1">
              <a:rPr lang="fr-FR" smtClean="0"/>
              <a:t>27/04/2023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562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730D-02B6-4D24-8355-0D0E0E30F838}" type="datetime1">
              <a:rPr lang="fr-FR" smtClean="0"/>
              <a:t>27/04/2023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6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310C-D9A8-4DBE-B588-D90EAE89FC79}" type="datetime1">
              <a:rPr lang="fr-FR" smtClean="0"/>
              <a:t>27/04/2023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01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36CC-1D69-4457-B430-C9A757EBD8B6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14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C579-A9EE-4335-8D2F-E4BF248B33DF}" type="datetime1">
              <a:rPr lang="fr-FR" smtClean="0"/>
              <a:t>27/04/2023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2015 Netsportique – Tous droits réservés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093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DC43F-E7F7-44D2-B53F-993D27D01D3B}" type="datetime1">
              <a:rPr lang="fr-FR" smtClean="0"/>
              <a:t>27/04/2023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2015 Netsportique – Tous droits réservés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EE07-E975-458A-B106-4807032EF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dirty="0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b="1" dirty="0">
                <a:solidFill>
                  <a:srgbClr val="080808"/>
                </a:solidFill>
              </a:rPr>
              <a:t>KITS UGSEL </a:t>
            </a:r>
            <a:br>
              <a:rPr lang="fr-FR" sz="3600" b="1" dirty="0">
                <a:solidFill>
                  <a:srgbClr val="080808"/>
                </a:solidFill>
              </a:rPr>
            </a:br>
            <a:br>
              <a:rPr lang="fr-FR" sz="3600" b="1" dirty="0">
                <a:solidFill>
                  <a:srgbClr val="080808"/>
                </a:solidFill>
              </a:rPr>
            </a:br>
            <a:r>
              <a:rPr lang="fr-FR" sz="3600" b="1" dirty="0">
                <a:solidFill>
                  <a:srgbClr val="080808"/>
                </a:solidFill>
              </a:rPr>
              <a:t>LE KIT HANDISPORT </a:t>
            </a:r>
            <a:endParaRPr lang="fr-FR" sz="3600" dirty="0">
              <a:solidFill>
                <a:srgbClr val="080808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6CCE026-AA4E-4A2B-FB7C-718D7A9F3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20BF13-6A63-7B2C-8DAE-FB60244CF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63" y="2116232"/>
            <a:ext cx="11810941" cy="2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4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25F0E2-EDF7-4B8C-9ABC-F011BD5D3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731" y="680654"/>
            <a:ext cx="8154538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54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832B93-6372-4254-F1E7-C41518AB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87" y="1942892"/>
            <a:ext cx="10393225" cy="29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0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6B6C2C3-7E45-3A56-9F6A-7072F4442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99" y="718759"/>
            <a:ext cx="8249801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B265DFA-928E-0250-487C-8634EA26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67" y="852128"/>
            <a:ext cx="8526065" cy="51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516955-8068-23C8-0941-B632322AD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19" y="259499"/>
            <a:ext cx="5125165" cy="60968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FC14C1-EA81-8F19-1BBB-2260871B0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18" y="1894153"/>
            <a:ext cx="5106113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9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FE0ACE0C-0EF5-434A-93FA-E5ED46A4A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B8A5983-E78B-6787-B9DC-63929461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494" y="880707"/>
            <a:ext cx="850701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4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>
                <a:solidFill>
                  <a:srgbClr val="FFFFFF"/>
                </a:solidFill>
              </a:rPr>
              <a:t>CASALSPORT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 anchorCtr="0">
            <a:normAutofit/>
          </a:bodyPr>
          <a:lstStyle/>
          <a:p>
            <a:r>
              <a:rPr lang="fr-FR" sz="3600" dirty="0">
                <a:solidFill>
                  <a:srgbClr val="080808"/>
                </a:solidFill>
              </a:rPr>
              <a:t>MERCI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44CA76-50DB-EA55-C09A-21286175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7108" y="-341535"/>
            <a:ext cx="2664362" cy="26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12</Words>
  <Application>Microsoft Macintosh PowerPoint</Application>
  <PresentationFormat>Grand écran</PresentationFormat>
  <Paragraphs>6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KITS UGSEL   LE KIT HANDISPORT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 kits de délimitation de beach soccer</dc:title>
  <dc:creator>Net Sportique</dc:creator>
  <cp:lastModifiedBy>Ugsel Nationale</cp:lastModifiedBy>
  <cp:revision>30</cp:revision>
  <dcterms:created xsi:type="dcterms:W3CDTF">2014-03-28T16:29:04Z</dcterms:created>
  <dcterms:modified xsi:type="dcterms:W3CDTF">2023-04-27T14:40:45Z</dcterms:modified>
</cp:coreProperties>
</file>