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9" r:id="rId2"/>
    <p:sldId id="340" r:id="rId3"/>
    <p:sldId id="343" r:id="rId4"/>
    <p:sldId id="418" r:id="rId5"/>
    <p:sldId id="417" r:id="rId6"/>
    <p:sldId id="414" r:id="rId7"/>
    <p:sldId id="411" r:id="rId8"/>
    <p:sldId id="419" r:id="rId9"/>
    <p:sldId id="412" r:id="rId10"/>
    <p:sldId id="331" r:id="rId11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8DB3B-907B-A42E-31F9-7B8D78DFB162}" name="Andrew Hacking - Lynxsport.eu" initials="AL" userId="S::andrew@lynxsport.eu::e24bdc6e-178d-4808-a667-8251fa686d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t Sportique" initials="NS" lastIdx="1" clrIdx="0">
    <p:extLst>
      <p:ext uri="{19B8F6BF-5375-455C-9EA6-DF929625EA0E}">
        <p15:presenceInfo xmlns:p15="http://schemas.microsoft.com/office/powerpoint/2012/main" userId="6ace338ad16a9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F4"/>
    <a:srgbClr val="1F0DA1"/>
    <a:srgbClr val="380F9F"/>
    <a:srgbClr val="FFFF00"/>
    <a:srgbClr val="009900"/>
    <a:srgbClr val="232461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84CA-BE9D-41D8-8892-59B0176C9659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EAD1-ADE3-4D5C-94CE-EC26F9642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78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9E77-FF58-445B-B272-77B306FC020D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9653-7C45-4C16-AF0F-A45413FD1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27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4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E53-678F-416E-AE91-64A6BE290CC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FDA9-FCBD-4B88-B8E5-E0BD8502357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3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D8D7-2190-4D2B-8E43-A404D9DC5FB4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DBC3-C73E-4103-B809-77B127F11E9F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951F-586D-4961-8581-9C658BDD8407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DC5D-D634-4322-9CE3-CAFB863F2CAA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A87-9DF2-4C4E-BC3A-AD8A3064D3F0}" type="datetime1">
              <a:rPr lang="fr-FR" smtClean="0"/>
              <a:t>27/04/2023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30D-02B6-4D24-8355-0D0E0E30F838}" type="datetime1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310C-D9A8-4DBE-B588-D90EAE89FC79}" type="datetime1">
              <a:rPr lang="fr-FR" smtClean="0"/>
              <a:t>27/04/2023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36CC-1D69-4457-B430-C9A757EBD8B6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579-A9EE-4335-8D2F-E4BF248B33DF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9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C43F-E7F7-44D2-B53F-993D27D01D3B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b="1" dirty="0">
                <a:solidFill>
                  <a:srgbClr val="080808"/>
                </a:solidFill>
              </a:rPr>
              <a:t>KITS UGSEL </a:t>
            </a:r>
            <a:br>
              <a:rPr lang="fr-FR" sz="3600" b="1" dirty="0">
                <a:solidFill>
                  <a:srgbClr val="080808"/>
                </a:solidFill>
              </a:rPr>
            </a:br>
            <a:br>
              <a:rPr lang="fr-FR" sz="3600" b="1" dirty="0">
                <a:solidFill>
                  <a:srgbClr val="080808"/>
                </a:solidFill>
              </a:rPr>
            </a:br>
            <a:r>
              <a:rPr lang="fr-FR" sz="3600" b="1" dirty="0">
                <a:solidFill>
                  <a:srgbClr val="080808"/>
                </a:solidFill>
              </a:rPr>
              <a:t>LE KIT   APQ 2</a:t>
            </a:r>
            <a:br>
              <a:rPr lang="fr-FR" sz="3600" b="1" dirty="0">
                <a:solidFill>
                  <a:srgbClr val="080808"/>
                </a:solidFill>
              </a:rPr>
            </a:br>
            <a:r>
              <a:rPr lang="fr-FR" sz="3600" b="1" dirty="0">
                <a:solidFill>
                  <a:srgbClr val="080808"/>
                </a:solidFill>
              </a:rPr>
              <a:t>  </a:t>
            </a:r>
            <a:endParaRPr lang="fr-FR" sz="3600" dirty="0">
              <a:solidFill>
                <a:srgbClr val="080808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CE026-AA4E-4A2B-FB7C-718D7A9F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dirty="0">
                <a:solidFill>
                  <a:srgbClr val="080808"/>
                </a:solidFill>
              </a:rPr>
              <a:t>MERCI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44CA76-50DB-EA55-C09A-21286175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64639C-7BAA-661E-CE14-ABDBDCE28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47" y="136525"/>
            <a:ext cx="7814639" cy="49454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084EE0-878B-D5AE-9760-5D612923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47" y="5176652"/>
            <a:ext cx="7810140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2CABFB-71FB-5EE6-832A-34E293EE4D3A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RELAXATION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997DC13-CF61-B65D-05F5-629365C1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70" y="1273877"/>
            <a:ext cx="7974259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2CABFB-71FB-5EE6-832A-34E293EE4D3A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DANSE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2BB344-4FCA-210A-6A40-D9B5793F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" y="830148"/>
            <a:ext cx="4337491" cy="25087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A82BD1-0541-F7AA-23F1-43EA800A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05" y="741581"/>
            <a:ext cx="5868998" cy="2687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355D70-E2A9-8397-00AD-56D0F1AA9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809" y="3692472"/>
            <a:ext cx="4798358" cy="24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2CABFB-71FB-5EE6-832A-34E293EE4D3A}"/>
              </a:ext>
            </a:extLst>
          </p:cNvPr>
          <p:cNvSpPr txBox="1"/>
          <p:nvPr/>
        </p:nvSpPr>
        <p:spPr>
          <a:xfrm>
            <a:off x="268549" y="29028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ESPACE SAUT 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6E28AB-954F-4B24-7A7E-6A9AC72D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6" y="784737"/>
            <a:ext cx="4109060" cy="24081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24B266-2C3D-0960-9C02-6765E443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69" y="377473"/>
            <a:ext cx="5614903" cy="2792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26D70A-01E0-D818-F63C-6BF757D50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45" y="3345167"/>
            <a:ext cx="5269936" cy="31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577185-1DD3-13AA-5BC3-E2BDBCAEF149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ESPACE LANCER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6D4256-E8A9-7923-5446-81E7EA8A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02" y="1858874"/>
            <a:ext cx="5222135" cy="30415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AE4318-570E-B3F6-3FF5-A6F98BF2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94" y="1761221"/>
            <a:ext cx="5149517" cy="31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DAB11D-E267-21FC-5B0D-EBD952EDDEF5}"/>
              </a:ext>
            </a:extLst>
          </p:cNvPr>
          <p:cNvSpPr txBox="1"/>
          <p:nvPr/>
        </p:nvSpPr>
        <p:spPr>
          <a:xfrm>
            <a:off x="190168" y="13652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  ESPACE COURSES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2D41F9-5A26-0F91-67E1-57F33E7E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1" y="863080"/>
            <a:ext cx="4058217" cy="23196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EC897E-4A94-0542-9A23-B166C938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7" y="3702076"/>
            <a:ext cx="3701469" cy="25063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E957EF-391B-3834-97D1-743BF0A37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06" y="938728"/>
            <a:ext cx="4535817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2CABFB-71FB-5EE6-832A-34E293EE4D3A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JEUX DE BALLONS /RAQUETTES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14A1F5-1006-5663-5EF1-0357FCBF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1" y="843853"/>
            <a:ext cx="3572767" cy="17822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1A928D-80F4-A2CE-3043-D24B3655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23" y="853185"/>
            <a:ext cx="3930272" cy="19311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1736FA-32C0-2751-ECC4-AFF947EDD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374" y="928229"/>
            <a:ext cx="3219250" cy="16134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C9C912-98E1-AAC8-081A-A434739E9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49" y="3364884"/>
            <a:ext cx="3419062" cy="19311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08E29C9-71FE-479C-143A-8806A8D01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844" y="3364883"/>
            <a:ext cx="3458082" cy="19311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7E24E85-6248-37EB-AABA-BD1091BE2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134" y="3364883"/>
            <a:ext cx="3253356" cy="17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A0EB9D-BEC7-46DF-0E8D-402D74BEB2D7}"/>
              </a:ext>
            </a:extLst>
          </p:cNvPr>
          <p:cNvSpPr txBox="1"/>
          <p:nvPr/>
        </p:nvSpPr>
        <p:spPr>
          <a:xfrm>
            <a:off x="268549" y="2902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KIT   APQ 2 –   ESPACE JEUX COLLECTIFS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55002A-7189-69D2-BCC9-146E646E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28" y="1104792"/>
            <a:ext cx="2532559" cy="17139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86CC97-7357-354E-1826-5620F04CE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69" y="1104792"/>
            <a:ext cx="2867077" cy="16348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FF98E0-3623-EC00-8FAD-F2C8C524F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53" y="1135122"/>
            <a:ext cx="2722419" cy="1600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569DE9-FB9A-6966-8591-FC7CE6B09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432" y="3079245"/>
            <a:ext cx="5995775" cy="3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66</Words>
  <Application>Microsoft Macintosh PowerPoint</Application>
  <PresentationFormat>Grand écran</PresentationFormat>
  <Paragraphs>13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KITS UGSEL   LE KIT   APQ 2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 kits de délimitation de beach soccer</dc:title>
  <dc:creator>Net Sportique</dc:creator>
  <cp:lastModifiedBy>Ugsel Nationale</cp:lastModifiedBy>
  <cp:revision>33</cp:revision>
  <dcterms:created xsi:type="dcterms:W3CDTF">2014-03-28T16:29:04Z</dcterms:created>
  <dcterms:modified xsi:type="dcterms:W3CDTF">2023-04-27T14:48:04Z</dcterms:modified>
</cp:coreProperties>
</file>