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09" r:id="rId2"/>
    <p:sldId id="340" r:id="rId3"/>
    <p:sldId id="343" r:id="rId4"/>
    <p:sldId id="416" r:id="rId5"/>
    <p:sldId id="415" r:id="rId6"/>
    <p:sldId id="414" r:id="rId7"/>
    <p:sldId id="412" r:id="rId8"/>
    <p:sldId id="411" r:id="rId9"/>
    <p:sldId id="331" r:id="rId10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48DB3B-907B-A42E-31F9-7B8D78DFB162}" name="Andrew Hacking - Lynxsport.eu" initials="AL" userId="S::andrew@lynxsport.eu::e24bdc6e-178d-4808-a667-8251fa686d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t Sportique" initials="NS" lastIdx="1" clrIdx="0">
    <p:extLst>
      <p:ext uri="{19B8F6BF-5375-455C-9EA6-DF929625EA0E}">
        <p15:presenceInfo xmlns:p15="http://schemas.microsoft.com/office/powerpoint/2012/main" userId="6ace338ad16a99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F4"/>
    <a:srgbClr val="1F0DA1"/>
    <a:srgbClr val="380F9F"/>
    <a:srgbClr val="FFFF00"/>
    <a:srgbClr val="009900"/>
    <a:srgbClr val="232461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784CA-BE9D-41D8-8892-59B0176C9659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9EAD1-ADE3-4D5C-94CE-EC26F9642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0780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09E77-FF58-445B-B272-77B306FC020D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79653-7C45-4C16-AF0F-A45413FD1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27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9653-7C45-4C16-AF0F-A45413FD15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94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9653-7C45-4C16-AF0F-A45413FD159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16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7E53-678F-416E-AE91-64A6BE290CC6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5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FDA9-FCBD-4B88-B8E5-E0BD85023576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30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D8D7-2190-4D2B-8E43-A404D9DC5FB4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50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DBC3-C73E-4103-B809-77B127F11E9F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73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951F-586D-4961-8581-9C658BDD8407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00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DC5D-D634-4322-9CE3-CAFB863F2CAA}" type="datetime1">
              <a:rPr lang="fr-FR" smtClean="0"/>
              <a:t>27/04/2023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0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A87-9DF2-4C4E-BC3A-AD8A3064D3F0}" type="datetime1">
              <a:rPr lang="fr-FR" smtClean="0"/>
              <a:t>27/04/2023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56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730D-02B6-4D24-8355-0D0E0E30F838}" type="datetime1">
              <a:rPr lang="fr-FR" smtClean="0"/>
              <a:t>27/04/2023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69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310C-D9A8-4DBE-B588-D90EAE89FC79}" type="datetime1">
              <a:rPr lang="fr-FR" smtClean="0"/>
              <a:t>27/04/2023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01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36CC-1D69-4457-B430-C9A757EBD8B6}" type="datetime1">
              <a:rPr lang="fr-FR" smtClean="0"/>
              <a:t>27/04/2023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14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C579-A9EE-4335-8D2F-E4BF248B33DF}" type="datetime1">
              <a:rPr lang="fr-FR" smtClean="0"/>
              <a:t>27/04/2023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09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DC43F-E7F7-44D2-B53F-993D27D01D3B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26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1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dirty="0">
                <a:solidFill>
                  <a:srgbClr val="FFFFFF"/>
                </a:solidFill>
              </a:rPr>
              <a:t>CASALSPORT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 anchorCtr="0">
            <a:normAutofit/>
          </a:bodyPr>
          <a:lstStyle/>
          <a:p>
            <a:r>
              <a:rPr lang="fr-FR" sz="3600" b="1" dirty="0">
                <a:solidFill>
                  <a:srgbClr val="080808"/>
                </a:solidFill>
              </a:rPr>
              <a:t>KITS UGSEL </a:t>
            </a:r>
            <a:br>
              <a:rPr lang="fr-FR" sz="3600" b="1" dirty="0">
                <a:solidFill>
                  <a:srgbClr val="080808"/>
                </a:solidFill>
              </a:rPr>
            </a:br>
            <a:br>
              <a:rPr lang="fr-FR" sz="3600" b="1" dirty="0">
                <a:solidFill>
                  <a:srgbClr val="080808"/>
                </a:solidFill>
              </a:rPr>
            </a:br>
            <a:r>
              <a:rPr lang="fr-FR" sz="3600" b="1" dirty="0">
                <a:solidFill>
                  <a:srgbClr val="080808"/>
                </a:solidFill>
              </a:rPr>
              <a:t>LE KIT   APQ 1  </a:t>
            </a:r>
            <a:endParaRPr lang="fr-FR" sz="3600" dirty="0">
              <a:solidFill>
                <a:srgbClr val="080808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CCE026-AA4E-4A2B-FB7C-718D7A9F3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108" y="-341535"/>
            <a:ext cx="2664362" cy="26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06DE7C-3CAF-826C-9803-D6781773E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939" y="555171"/>
            <a:ext cx="8602074" cy="35973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D15A89-5BEF-6959-7F2F-4A60464D0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939" y="4272222"/>
            <a:ext cx="8785575" cy="17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9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2CABFB-71FB-5EE6-832A-34E293EE4D3A}"/>
              </a:ext>
            </a:extLst>
          </p:cNvPr>
          <p:cNvSpPr txBox="1"/>
          <p:nvPr/>
        </p:nvSpPr>
        <p:spPr>
          <a:xfrm>
            <a:off x="268549" y="29028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KIT   APQ 1 – ESPACE JEUX DE PLEIN-AIR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6FAEB2-C121-A391-562F-92196B8DD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9" y="910101"/>
            <a:ext cx="4198861" cy="20994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8106B9-A22B-6FC4-AFFD-FE351F7A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795" y="4508888"/>
            <a:ext cx="3790334" cy="18474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833B8EC-D1C4-BF4C-6EC2-79B679C69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65" y="3720047"/>
            <a:ext cx="4161466" cy="22738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9116067-FE7F-B7DE-7524-2BB134859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580" y="414948"/>
            <a:ext cx="4012074" cy="205845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E1B468A-10ED-647F-42E8-1A8E6F737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119" y="2214222"/>
            <a:ext cx="3255052" cy="18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5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869E571-1F92-2EDB-D304-137FDEC92209}"/>
              </a:ext>
            </a:extLst>
          </p:cNvPr>
          <p:cNvSpPr txBox="1"/>
          <p:nvPr/>
        </p:nvSpPr>
        <p:spPr>
          <a:xfrm>
            <a:off x="268549" y="29028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KIT   APQ 1 – ESPACE RELAXATION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A5F297-D52D-1CFF-A572-7C3C6BABA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231" y="1276049"/>
            <a:ext cx="7973538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9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1C236F5-EDE9-AD4D-61B1-9E1D6E1EB96B}"/>
              </a:ext>
            </a:extLst>
          </p:cNvPr>
          <p:cNvSpPr txBox="1"/>
          <p:nvPr/>
        </p:nvSpPr>
        <p:spPr>
          <a:xfrm>
            <a:off x="268549" y="29028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KIT   APQ 1 – ESPACE SAUT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A6E3C0-06CE-0ADC-73E0-E65F0940C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9" y="834501"/>
            <a:ext cx="4106963" cy="24071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52450E5-0B20-67CC-78A2-E90EB67FD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053" y="519280"/>
            <a:ext cx="5613941" cy="27935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9A385B4-D973-A54E-D110-ECFF87E85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719" y="3724735"/>
            <a:ext cx="4538929" cy="261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4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577185-1DD3-13AA-5BC3-E2BDBCAEF149}"/>
              </a:ext>
            </a:extLst>
          </p:cNvPr>
          <p:cNvSpPr txBox="1"/>
          <p:nvPr/>
        </p:nvSpPr>
        <p:spPr>
          <a:xfrm>
            <a:off x="268549" y="29028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KIT   APQ 1 – ESPACE LANCER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6D4256-E8A9-7923-5446-81E7EA8A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9" y="802432"/>
            <a:ext cx="4110192" cy="23939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E7B0CD-F773-42AD-5CEC-5A38422A0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614" y="290289"/>
            <a:ext cx="3680078" cy="19523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AE4318-570E-B3F6-3FF5-A6F98BF22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49" y="3814282"/>
            <a:ext cx="4169915" cy="25420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93DBAFC-39C9-1B3D-7565-2E171BE89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9939" y="2597704"/>
            <a:ext cx="2877428" cy="16625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D4F6FCB-A01C-9B8A-DF2C-DDDBAA304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797" y="4893216"/>
            <a:ext cx="3225895" cy="18282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4B74172-6750-E3BC-85BF-D0180D341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924" y="1988266"/>
            <a:ext cx="4134426" cy="22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0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A0EB9D-BEC7-46DF-0E8D-402D74BEB2D7}"/>
              </a:ext>
            </a:extLst>
          </p:cNvPr>
          <p:cNvSpPr txBox="1"/>
          <p:nvPr/>
        </p:nvSpPr>
        <p:spPr>
          <a:xfrm>
            <a:off x="268549" y="29028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KIT   APQ 1 –   ESPACE JEUX COLLECTIFS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7E0C5F-EC6F-E508-F9BF-9A4B734D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617" y="5368799"/>
            <a:ext cx="2965932" cy="14448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88F8A61-B317-648F-BD69-2C613B622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50" y="1203648"/>
            <a:ext cx="2517577" cy="14901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F55002A-7189-69D2-BCC9-146E646E6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016" y="210352"/>
            <a:ext cx="2729468" cy="18472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86CC97-7357-354E-1826-5620F04CE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830" y="210352"/>
            <a:ext cx="2846793" cy="162326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3FF98E0-3623-EC00-8FAD-F2C8C524F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50" y="2963243"/>
            <a:ext cx="2350047" cy="138188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DF263F8-33FB-CF75-E0EB-3E4996BBA5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7" y="4485785"/>
            <a:ext cx="5783816" cy="233713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ED9A1E4-CF0A-A4AF-FFF8-D084628D24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9282" y="5231888"/>
            <a:ext cx="1240284" cy="148958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A5095BF-66A3-E420-23A3-5E66005400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2068" y="1769452"/>
            <a:ext cx="2781001" cy="132833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6540730-D670-2632-9765-986F74AECD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2068" y="3089166"/>
            <a:ext cx="3318872" cy="121405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22FD1F1-01EC-0A3B-0725-1F834FDF95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2586" y="1769452"/>
            <a:ext cx="2798770" cy="163154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236FFA0-4F7F-A01C-AFD8-6A2D757A31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7433" y="3462702"/>
            <a:ext cx="3552812" cy="18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DAB11D-E267-21FC-5B0D-EBD952EDDEF5}"/>
              </a:ext>
            </a:extLst>
          </p:cNvPr>
          <p:cNvSpPr txBox="1"/>
          <p:nvPr/>
        </p:nvSpPr>
        <p:spPr>
          <a:xfrm>
            <a:off x="190168" y="13652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KIT   APQ 1 –   ESPACE COURSES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2D41F9-5A26-0F91-67E1-57F33E7E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1" y="863080"/>
            <a:ext cx="4058217" cy="23196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FEC897E-4A94-0542-9A23-B166C9385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17" y="3850013"/>
            <a:ext cx="3701469" cy="25063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E957EF-391B-3834-97D1-743BF0A37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406" y="938728"/>
            <a:ext cx="4535817" cy="261541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445EC6C-5740-E8B1-14B3-B30010ED9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987010"/>
            <a:ext cx="5347611" cy="250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5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>
                <a:solidFill>
                  <a:srgbClr val="FFFFFF"/>
                </a:solidFill>
              </a:rPr>
              <a:t>CASALSPORT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 anchorCtr="0">
            <a:normAutofit/>
          </a:bodyPr>
          <a:lstStyle/>
          <a:p>
            <a:r>
              <a:rPr lang="fr-FR" sz="3600" dirty="0">
                <a:solidFill>
                  <a:srgbClr val="080808"/>
                </a:solidFill>
              </a:rPr>
              <a:t>MERCI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944CA76-50DB-EA55-C09A-212861752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108" y="-341535"/>
            <a:ext cx="2664362" cy="26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58</Words>
  <Application>Microsoft Macintosh PowerPoint</Application>
  <PresentationFormat>Grand écran</PresentationFormat>
  <Paragraphs>12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KITS UGSEL   LE KIT   APQ 1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 kits de délimitation de beach soccer</dc:title>
  <dc:creator>Net Sportique</dc:creator>
  <cp:lastModifiedBy>Ugsel Nationale</cp:lastModifiedBy>
  <cp:revision>31</cp:revision>
  <dcterms:created xsi:type="dcterms:W3CDTF">2014-03-28T16:29:04Z</dcterms:created>
  <dcterms:modified xsi:type="dcterms:W3CDTF">2023-04-27T14:46:40Z</dcterms:modified>
</cp:coreProperties>
</file>