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1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4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66" d="100"/>
          <a:sy n="66" d="100"/>
        </p:scale>
        <p:origin x="10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04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1,'647'0,"-621"2,0 1,0 1,0 1,-1 1,35 15,-32-12,-1 0,1-2,1-1,32 3,57-7,-83-3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10:02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2,'131'-1,"150"3,-138 17,-87-10,63 3,-96-12,23 1,0 1,-1 3,51 11,-48-8,0-2,0-2,0-2,63-6,93 5,-106 18,-73-13,1-1,28 3,64-6,-83-2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07.5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1,'647'0,"-621"2,0 1,0 1,0 1,-1 2,35 13,-33-11,1 0,1-2,-1 0,33 1,108-8,25 1,-96 17,-73-11,1-2,28 2,-16-5,-5-1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11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3,'688'0,"-663"1,1 2,-1 0,29 9,-25-5,54 5,379-8,-240-7,-188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18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1,'526'0,"-467"3,73 12,-25-1,735 36,986-53,-967 5,-827-2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23.5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1,'2219'0,"-2184"0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28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1,'810'0,"-776"2,-1 1,53 12,-46-7,49 4,-48-8,49 12,-53-8,0-2,39 2,84-9,-125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42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0,'1775'0,"-1749"2,-1 0,1 2,27 8,-23-5,53 5,34-9,-82-4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48.7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0,'2017'0,"-1982"0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09:09:53.9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0,'754'0,"-702"3,85 15,-83-9,80 3,-123-12,28 0,0 1,73 13,-52-3,2-3,72 2,126-12,-89-1,108 3,-244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1FA60-B6D9-EAA3-F1DC-86781C941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6F217A-7B99-F500-BD5F-F9AE0BD0E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AE06CD-6979-3AFE-7593-D2AF66F0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C3BE41-50EA-6A72-61F9-1918C046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CEAE8-A613-1AAE-04A9-D98E862A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97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7C47D-B16A-439F-40B5-9879A939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D38170-7007-553D-E773-BF172F5F0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003727-3F59-C515-F880-9DD2D7C9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CED5D-1BEC-D058-F964-06E172CD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D97E07-468E-2FA8-8810-3F93D244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0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AB19B5-DFFF-8231-B4B1-1E26F7BB6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EFABB7-9D73-82FC-293A-1607DD020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323A07-17B4-10BE-4E68-213A45F4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E8E83-DD2D-DF69-4350-20D17D43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15615F-9574-2885-3A93-4FC843F5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3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28470-3552-93FB-F5BF-63A9D20C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751A71-4979-1A10-72DA-3F26B9FD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0CD44-1FD1-C3B5-7CE0-557965EE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0834AD-281E-E85D-FF1E-6C9B4BDE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3BEC10-963B-6E9F-E787-B45C25DA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5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BFD4A-60D9-526E-F214-ECDDB878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91BDB2-6CA9-7FB8-FB0F-3FC9E79FA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B914E5-AB46-697D-895D-870C2C7F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2049FF-FDDA-B4FE-0EC7-3B9429DC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A4140-10B5-0BA7-0E14-06922C0B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3FDDA-3423-A8AA-1D2E-9BC2242A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941454-1BB7-8AF3-9E70-0ABE878DA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997D07-20BF-10CF-49C5-0D47613A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2BD181-CC16-B9CD-4D3B-04CC34AB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BD333F-CDB2-D4AE-FDFB-D0A0DC3E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ABD66-D4F9-F634-C31C-EF4521E4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26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997B6-8D8C-C9FE-10FA-B47B9DD9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D5F15B-1501-A7CB-8877-3D3BE975E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CD06C4-9D3E-3E7B-2549-688DD0CDB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19A90E-B0A5-5F61-75EB-61A65C7E5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B5A119-F53E-7881-49F6-54DA1746D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A26D7E-0057-DFF8-F135-864B375C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5E44BA-BC68-42F2-4A31-E3F3B47C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7382CF-B381-8B91-910E-85A2E3F2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2864F-6B0C-507E-3DA6-DF332D15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187841-31A1-97A7-2ADE-66060CEF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BD2620-7440-C97B-F9A8-5732571E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8B743C-FCD1-9F3F-6C0E-9021C732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7F920B-6D5E-D37C-8BAB-1720F5FE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C3BF6B-7583-F503-DDEE-2A940976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47B14-BC84-5349-CF4E-144D3A47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4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2586B-6AEA-2202-2BDB-671D3D8A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BBED4-5167-82F5-6E09-466A11D5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329CB4-6C96-15C2-B8AE-BB208E12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B50214-F4F4-3265-4506-18A2E3CF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5D06E-35A9-D540-FE39-8C72EF3B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83EE88-F887-D01F-FE4F-539B795F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7DBD1-BF9D-A222-EDB9-3CE68651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4B89DF-985E-09C9-63BF-15AA72B9B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FEC441-F506-8B27-99D3-CD0DC877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3C6C23-1426-D7F0-7280-7E801E63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02F464-28A2-B52E-CEA3-71969679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BAABF4-5D86-9883-4EC9-EE9EA891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47145A-3DD9-85F8-25F0-63BEC3BA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725CA5-365F-4B73-A129-90AAD282F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A33BC1-2A6B-80B8-5BE6-E3868775D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05E2-BCD6-42DE-AF25-65114744A0F1}" type="datetimeFigureOut">
              <a:rPr lang="fr-FR" smtClean="0"/>
              <a:t>19/03/2023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E88FBA-0048-430C-A6A7-01B70DAB3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7F926-0CC4-BBDB-8BA7-2E43D1D53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0D3C4-5BAB-405F-B555-96ED0A29A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78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82DD89-AA11-6790-D2B1-157DA884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366024"/>
            <a:ext cx="4583113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43198BD-6125-520A-3A56-DEC96F67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94318"/>
            <a:ext cx="5239883" cy="302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59F96A-F468-4F23-3900-7BA23052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4" t="29543" r="28009" b="48792"/>
          <a:stretch>
            <a:fillRect/>
          </a:stretch>
        </p:blipFill>
        <p:spPr bwMode="auto">
          <a:xfrm>
            <a:off x="4648141" y="988560"/>
            <a:ext cx="6540560" cy="17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1734BAB-8211-24CE-3BD0-F4C7D67D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4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05808EF-A823-0538-91F0-1D5FD47C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3" y="1963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	Ann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scolaire 2022/2023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F068D5-E0F2-C78F-D84A-AA5C76522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78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21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81672AA-7B44-14EF-713B-C580DC876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/>
          <a:stretch/>
        </p:blipFill>
        <p:spPr bwMode="auto">
          <a:xfrm>
            <a:off x="1730465" y="156147"/>
            <a:ext cx="9079411" cy="6701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901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2DC7D33-5E24-AB5F-0B38-4DAB03D32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/>
          <a:stretch/>
        </p:blipFill>
        <p:spPr bwMode="auto">
          <a:xfrm>
            <a:off x="0" y="0"/>
            <a:ext cx="8081654" cy="5965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D5A943-D814-E54B-2CDD-6C10DD40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9174"/>
            <a:ext cx="5490830" cy="40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2675C69A-CEC9-2DA8-8B9E-E584E8D69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24" y="0"/>
            <a:ext cx="9134747" cy="68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0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754784C-34C8-1CD2-3715-07AB9B67D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0365" cy="568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2A2674-9CC1-CD92-D354-375A5FC6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47245"/>
            <a:ext cx="5967045" cy="4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4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B02DF96F-5EC9-59C0-C96A-5F74DA08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96" y="88460"/>
            <a:ext cx="8222207" cy="67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5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75D0B88-BE57-80D1-B735-7A5CFDB1A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8" y="-1"/>
            <a:ext cx="7809598" cy="64298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E4DD8E-102D-9A03-5620-795FC4FD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40" y="2679927"/>
            <a:ext cx="5622960" cy="41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C1904C4-A01F-A811-1EDF-57F04077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66" y="297089"/>
            <a:ext cx="8794977" cy="66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8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39341CE-2752-2EE2-F4A3-9694F7CB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3399" cy="568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0C669D-4EBC-BDC7-52AF-10BEC803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41" y="2602593"/>
            <a:ext cx="5666639" cy="42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7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9285E87-875B-A8FD-2E4A-E41F529D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49858"/>
            <a:ext cx="8998857" cy="67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2D300849-91FE-1687-442B-6BF2A214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6" y="162060"/>
            <a:ext cx="7881893" cy="59194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195F90-5CB5-C759-6F82-5ABBEF9D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12" y="2820308"/>
            <a:ext cx="5342388" cy="40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675C4FA-8A98-B725-4956-03F4BDD5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47" y="1488824"/>
            <a:ext cx="7417253" cy="52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1AC56A7-4DBD-937C-F330-CA156612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35451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C6484E37-F82A-2A79-952D-809D29F9F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4" y="97971"/>
            <a:ext cx="8030876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C1DB6DDA-73A6-42CF-F3AE-20AAD55B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1" y="115797"/>
            <a:ext cx="6719024" cy="55738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E27905-83C4-AE7A-4299-82BDB4C6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4" y="2367531"/>
            <a:ext cx="6104844" cy="44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02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BC901EF-1CBE-031D-962B-F3DB54B0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87" y="93506"/>
            <a:ext cx="8803414" cy="667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07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A7DF427-44EF-3A3A-23A3-4566D9F2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" y="0"/>
            <a:ext cx="7757321" cy="58782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7444A9-022D-3A77-F852-F0D7F4C3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14" y="2518588"/>
            <a:ext cx="5848123" cy="43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5C6C532-4CFF-D568-BDAB-649A386DF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 bwMode="auto">
          <a:xfrm>
            <a:off x="727392" y="90714"/>
            <a:ext cx="8823008" cy="667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364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5C6C532-4CFF-D568-BDAB-649A386DF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 bwMode="auto">
          <a:xfrm>
            <a:off x="233906" y="112804"/>
            <a:ext cx="7409969" cy="5605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C66831-18EB-D2D9-692C-8A5DC797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748" y="2409370"/>
            <a:ext cx="6246251" cy="46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71E95859-89A8-BE5E-9EB7-A0CF34DEC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9" y="177664"/>
            <a:ext cx="8716328" cy="67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1F5D1F90-A7E8-29DC-C6B6-5EE9EBD5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" y="105093"/>
            <a:ext cx="6998954" cy="53958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2B355A-21C0-2C6E-651A-8468C7F2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71" y="2655434"/>
            <a:ext cx="5694729" cy="42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2A104492-DC98-9D5B-A5DA-39CA7A8A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27" y="0"/>
            <a:ext cx="8378877" cy="70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53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5542259C-188A-B154-8DE5-D4A0410C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-83457"/>
            <a:ext cx="8378877" cy="70249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E6CBE1-2C0C-0F14-78ED-65B440004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43" y="2249715"/>
            <a:ext cx="5901242" cy="44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9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675C4FA-8A98-B725-4956-03F4BDD5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47" y="1488824"/>
            <a:ext cx="7417253" cy="52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1AC56A7-4DBD-937C-F330-CA156612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35451" cy="25690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6C981D18-BAD5-E603-90C8-EC9EFF2C4AB4}"/>
                  </a:ext>
                </a:extLst>
              </p14:cNvPr>
              <p14:cNvContentPartPr/>
              <p14:nvPr/>
            </p14:nvContentPartPr>
            <p14:xfrm>
              <a:off x="812531" y="1436423"/>
              <a:ext cx="418680" cy="3024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6C981D18-BAD5-E603-90C8-EC9EFF2C4A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891" y="1328783"/>
                <a:ext cx="526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DECEB91-DC78-3022-1A26-5D64ADF873A4}"/>
                  </a:ext>
                </a:extLst>
              </p14:cNvPr>
              <p14:cNvContentPartPr/>
              <p14:nvPr/>
            </p14:nvContentPartPr>
            <p14:xfrm>
              <a:off x="1668971" y="1436423"/>
              <a:ext cx="592920" cy="4428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DECEB91-DC78-3022-1A26-5D64ADF873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4971" y="1328783"/>
                <a:ext cx="700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3A01E09-0240-D3EB-23D3-41B9FC084D8C}"/>
                  </a:ext>
                </a:extLst>
              </p14:cNvPr>
              <p14:cNvContentPartPr/>
              <p14:nvPr/>
            </p14:nvContentPartPr>
            <p14:xfrm>
              <a:off x="3352331" y="1465583"/>
              <a:ext cx="593640" cy="1548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3A01E09-0240-D3EB-23D3-41B9FC084D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8691" y="1357943"/>
                <a:ext cx="701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D174B18C-7773-A6E3-1F91-6532FEA3BEB8}"/>
                  </a:ext>
                </a:extLst>
              </p14:cNvPr>
              <p14:cNvContentPartPr/>
              <p14:nvPr/>
            </p14:nvContentPartPr>
            <p14:xfrm>
              <a:off x="623891" y="1625063"/>
              <a:ext cx="1580760" cy="2988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D174B18C-7773-A6E3-1F91-6532FEA3BE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251" y="1517423"/>
                <a:ext cx="16884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2D4FDF64-2FFA-5FD2-D634-3806B4C0660A}"/>
                  </a:ext>
                </a:extLst>
              </p14:cNvPr>
              <p14:cNvContentPartPr/>
              <p14:nvPr/>
            </p14:nvContentPartPr>
            <p14:xfrm>
              <a:off x="5776211" y="1639463"/>
              <a:ext cx="811800" cy="36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2D4FDF64-2FFA-5FD2-D634-3806B4C066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2211" y="1531823"/>
                <a:ext cx="919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D66F71B-FACC-9B48-D74B-6F8C9EE47B80}"/>
                  </a:ext>
                </a:extLst>
              </p14:cNvPr>
              <p14:cNvContentPartPr/>
              <p14:nvPr/>
            </p14:nvContentPartPr>
            <p14:xfrm>
              <a:off x="1218611" y="1828103"/>
              <a:ext cx="564840" cy="2988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D66F71B-FACC-9B48-D74B-6F8C9EE47B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4611" y="1720463"/>
                <a:ext cx="672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E3FB9373-487C-4C2C-F749-9835FEAC0D68}"/>
                  </a:ext>
                </a:extLst>
              </p14:cNvPr>
              <p14:cNvContentPartPr/>
              <p14:nvPr/>
            </p14:nvContentPartPr>
            <p14:xfrm>
              <a:off x="3091331" y="2002703"/>
              <a:ext cx="781920" cy="1512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E3FB9373-487C-4C2C-F749-9835FEAC0D6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37691" y="1894703"/>
                <a:ext cx="889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C6EAE2C4-6C07-3DC5-693E-0D0F21B399AE}"/>
                  </a:ext>
                </a:extLst>
              </p14:cNvPr>
              <p14:cNvContentPartPr/>
              <p14:nvPr/>
            </p14:nvContentPartPr>
            <p14:xfrm>
              <a:off x="1044731" y="2205743"/>
              <a:ext cx="739080" cy="36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C6EAE2C4-6C07-3DC5-693E-0D0F21B399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0731" y="2097743"/>
                <a:ext cx="846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0A41B352-69DC-8578-9124-81FEE196A9EA}"/>
                  </a:ext>
                </a:extLst>
              </p14:cNvPr>
              <p14:cNvContentPartPr/>
              <p14:nvPr/>
            </p14:nvContentPartPr>
            <p14:xfrm>
              <a:off x="2147771" y="2191343"/>
              <a:ext cx="840240" cy="3096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0A41B352-69DC-8578-9124-81FEE196A9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94131" y="2083343"/>
                <a:ext cx="947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6F71D775-20EB-FFE7-B9C0-39A41584541E}"/>
                  </a:ext>
                </a:extLst>
              </p14:cNvPr>
              <p14:cNvContentPartPr/>
              <p14:nvPr/>
            </p14:nvContentPartPr>
            <p14:xfrm>
              <a:off x="4600451" y="2219783"/>
              <a:ext cx="666000" cy="45000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6F71D775-20EB-FFE7-B9C0-39A4158454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6811" y="2112143"/>
                <a:ext cx="773640" cy="26064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Image 16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F71087E-47A0-426F-F539-7F7E620C2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0" t="51974"/>
          <a:stretch/>
        </p:blipFill>
        <p:spPr bwMode="auto">
          <a:xfrm>
            <a:off x="501435" y="2583986"/>
            <a:ext cx="3771877" cy="41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090510B-5915-49B9-3E91-12E635876AB0}"/>
              </a:ext>
            </a:extLst>
          </p:cNvPr>
          <p:cNvSpPr txBox="1"/>
          <p:nvPr/>
        </p:nvSpPr>
        <p:spPr>
          <a:xfrm>
            <a:off x="1140662" y="4802796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 voies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19F7B1-13EF-4BD5-8E63-B18AC0D8138A}"/>
              </a:ext>
            </a:extLst>
          </p:cNvPr>
          <p:cNvSpPr txBox="1"/>
          <p:nvPr/>
        </p:nvSpPr>
        <p:spPr>
          <a:xfrm>
            <a:off x="1170959" y="3285810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fossés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AC7537D-2074-8804-112B-A1180F13C860}"/>
              </a:ext>
            </a:extLst>
          </p:cNvPr>
          <p:cNvSpPr txBox="1"/>
          <p:nvPr/>
        </p:nvSpPr>
        <p:spPr>
          <a:xfrm>
            <a:off x="1140662" y="3672046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L’accotement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70F6053-5963-7E4D-0820-0895B9FD23CD}"/>
              </a:ext>
            </a:extLst>
          </p:cNvPr>
          <p:cNvSpPr txBox="1"/>
          <p:nvPr/>
        </p:nvSpPr>
        <p:spPr>
          <a:xfrm>
            <a:off x="1170959" y="4026938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bordure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C876ED-2ABE-215C-1E2F-30D3810247EE}"/>
              </a:ext>
            </a:extLst>
          </p:cNvPr>
          <p:cNvSpPr txBox="1"/>
          <p:nvPr/>
        </p:nvSpPr>
        <p:spPr>
          <a:xfrm>
            <a:off x="1140662" y="4410211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trottoirs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5870E26-2BE3-C4C8-452B-8DCE13D027C3}"/>
              </a:ext>
            </a:extLst>
          </p:cNvPr>
          <p:cNvSpPr txBox="1"/>
          <p:nvPr/>
        </p:nvSpPr>
        <p:spPr>
          <a:xfrm>
            <a:off x="1126279" y="2943350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largeur de la chaussée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8A1C048-8B52-8664-BC75-9ADCDBA08AE4}"/>
              </a:ext>
            </a:extLst>
          </p:cNvPr>
          <p:cNvSpPr txBox="1"/>
          <p:nvPr/>
        </p:nvSpPr>
        <p:spPr>
          <a:xfrm>
            <a:off x="1153976" y="5183214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chaussée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1FC6A83-05A8-9B8C-D339-8BAF89DA48B4}"/>
              </a:ext>
            </a:extLst>
          </p:cNvPr>
          <p:cNvSpPr txBox="1"/>
          <p:nvPr/>
        </p:nvSpPr>
        <p:spPr>
          <a:xfrm>
            <a:off x="1201971" y="5527020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route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6839ED-58C0-5D54-B403-1E3CFD648242}"/>
              </a:ext>
            </a:extLst>
          </p:cNvPr>
          <p:cNvSpPr txBox="1"/>
          <p:nvPr/>
        </p:nvSpPr>
        <p:spPr>
          <a:xfrm>
            <a:off x="1156314" y="5888905"/>
            <a:ext cx="270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Grandes rues</a:t>
            </a:r>
          </a:p>
        </p:txBody>
      </p:sp>
    </p:spTree>
    <p:extLst>
      <p:ext uri="{BB962C8B-B14F-4D97-AF65-F5344CB8AC3E}">
        <p14:creationId xmlns:p14="http://schemas.microsoft.com/office/powerpoint/2010/main" val="31098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20FE38D7-DDD6-584D-6B8C-63DE5348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03" y="108759"/>
            <a:ext cx="8664394" cy="67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E371828-6780-93DC-CB5D-9BA5B4C58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0" y="-1"/>
            <a:ext cx="8142549" cy="63427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01848D-F185-E2E0-8B77-E5E91453F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6310"/>
            <a:ext cx="6096000" cy="45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0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F9616BB-022D-EB22-C95D-C0FB56BB6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28" y="164330"/>
            <a:ext cx="8261986" cy="66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B36A84FF-9F9C-6CBE-7C40-EBDADB04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9" y="0"/>
            <a:ext cx="7405643" cy="59998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D1A766-21A2-8246-869D-4142E39D8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35" y="2452914"/>
            <a:ext cx="5905967" cy="44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49FCA7A-FD59-8D02-C497-F52E05DEB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8" y="103142"/>
            <a:ext cx="9074105" cy="68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0D2242F-7AE2-13DB-E9FD-07A57E52D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4" y="335370"/>
            <a:ext cx="6853420" cy="51403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B7BA5E-C665-FC62-1209-006EF94E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71" y="2307770"/>
            <a:ext cx="6007845" cy="45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23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D8760BA4-7BC5-2767-9440-C04F29AE9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 bwMode="auto">
          <a:xfrm>
            <a:off x="1721938" y="92753"/>
            <a:ext cx="9062176" cy="6672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5586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50B4E8E-4399-02AE-9E89-02C6D37C3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 bwMode="auto">
          <a:xfrm>
            <a:off x="372110" y="187099"/>
            <a:ext cx="7216902" cy="531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4FB92A-70B3-1F1A-02AD-0B3EC385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28" y="2349491"/>
            <a:ext cx="6026603" cy="45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9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4F1EA23-9F14-D8BC-79AA-A6016C6A2E95}"/>
              </a:ext>
            </a:extLst>
          </p:cNvPr>
          <p:cNvSpPr txBox="1"/>
          <p:nvPr/>
        </p:nvSpPr>
        <p:spPr>
          <a:xfrm>
            <a:off x="3048000" y="3247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https://www.youtube.com/watch?v=ysHKWFxPNn0&amp;t=50s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62219-EA66-7F42-0E60-C842FCAA0132}"/>
              </a:ext>
            </a:extLst>
          </p:cNvPr>
          <p:cNvSpPr txBox="1"/>
          <p:nvPr/>
        </p:nvSpPr>
        <p:spPr>
          <a:xfrm>
            <a:off x="2873829" y="928914"/>
            <a:ext cx="627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highlight>
                  <a:srgbClr val="FFFF00"/>
                </a:highlight>
              </a:rPr>
              <a:t>La force centrifuge</a:t>
            </a:r>
          </a:p>
        </p:txBody>
      </p:sp>
    </p:spTree>
    <p:extLst>
      <p:ext uri="{BB962C8B-B14F-4D97-AF65-F5344CB8AC3E}">
        <p14:creationId xmlns:p14="http://schemas.microsoft.com/office/powerpoint/2010/main" val="269747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9ADCC0AB-98E8-8BC8-1380-A8E20D0D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3" y="0"/>
            <a:ext cx="8633959" cy="66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4F2FA5-40A0-288C-4F7F-B11898BF4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" y="873166"/>
            <a:ext cx="10596019" cy="5984834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CB9C1C4-2D88-A86F-717E-25F6BB37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462" y="228600"/>
            <a:ext cx="42450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PANNEAUX DE SIGNALISATION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82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C60B8C8-65E4-7319-4527-09D84DD8B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8" y="0"/>
            <a:ext cx="7772603" cy="5994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FE6D86-A506-5645-CAF6-78F64E4F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13" y="2032000"/>
            <a:ext cx="637258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767A4D-A9BB-9441-2154-00ECDDB4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7" y="0"/>
            <a:ext cx="9006887" cy="48836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93589EF-3713-EC7C-E401-F47D6D8E4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7" y="4717143"/>
            <a:ext cx="9025285" cy="2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Image 15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7FE0C6A4-94F3-BF1D-7FC5-19192DD3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00" y="351635"/>
            <a:ext cx="7987573" cy="65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AA4FABB2-E10F-68AE-8D87-805FB7CB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31" y="47230"/>
            <a:ext cx="342112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carrefours et les intersections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C62F326-5B8D-A4A4-BDEA-C54A67BB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714" y="12018"/>
            <a:ext cx="1630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Mise en situation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2EC4D65-2636-A65C-9E9A-6C8A6697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9B9A4012-7E1B-A0DF-4614-77448064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7573" cy="65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E8D86C-B494-F108-6E20-5C0C38EE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85" y="2583543"/>
            <a:ext cx="5517215" cy="41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6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D4F20F90-EAE2-0EF4-551C-BA129220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6"/>
          <a:stretch>
            <a:fillRect/>
          </a:stretch>
        </p:blipFill>
        <p:spPr bwMode="auto">
          <a:xfrm>
            <a:off x="1654629" y="32990"/>
            <a:ext cx="9216571" cy="68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6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6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D4F20F90-EAE2-0EF4-551C-BA129220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6"/>
          <a:stretch>
            <a:fillRect/>
          </a:stretch>
        </p:blipFill>
        <p:spPr bwMode="auto">
          <a:xfrm>
            <a:off x="211906" y="0"/>
            <a:ext cx="7650931" cy="56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FFB7C-5DCF-1C53-30B7-C364721A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43" y="2233718"/>
            <a:ext cx="6433683" cy="47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</Words>
  <Application>Microsoft Office PowerPoint</Application>
  <PresentationFormat>Grand écran</PresentationFormat>
  <Paragraphs>15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MV Boli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antoine pagnen</dc:creator>
  <cp:lastModifiedBy>marc antoine pagnen</cp:lastModifiedBy>
  <cp:revision>4</cp:revision>
  <dcterms:created xsi:type="dcterms:W3CDTF">2023-03-19T09:04:13Z</dcterms:created>
  <dcterms:modified xsi:type="dcterms:W3CDTF">2023-03-19T10:23:46Z</dcterms:modified>
</cp:coreProperties>
</file>